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y="6858000" cx="9144000"/>
  <p:notesSz cx="6858000" cy="9144000"/>
  <p:embeddedFontLst>
    <p:embeddedFont>
      <p:font typeface="Century Gothic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CenturyGothic-bold.fntdata"/><Relationship Id="rId10" Type="http://schemas.openxmlformats.org/officeDocument/2006/relationships/slide" Target="slides/slide6.xml"/><Relationship Id="rId32" Type="http://schemas.openxmlformats.org/officeDocument/2006/relationships/font" Target="fonts/CenturyGothic-regular.fntdata"/><Relationship Id="rId13" Type="http://schemas.openxmlformats.org/officeDocument/2006/relationships/slide" Target="slides/slide9.xml"/><Relationship Id="rId35" Type="http://schemas.openxmlformats.org/officeDocument/2006/relationships/font" Target="fonts/CenturyGothic-boldItalic.fntdata"/><Relationship Id="rId12" Type="http://schemas.openxmlformats.org/officeDocument/2006/relationships/slide" Target="slides/slide8.xml"/><Relationship Id="rId34" Type="http://schemas.openxmlformats.org/officeDocument/2006/relationships/font" Target="fonts/CenturyGothic-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5" name="Shape 145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6" name="Shape 23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4" name="Shape 244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1" name="Shape 251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0" name="Shape 260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7" name="Shape 267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5" name="Shape 275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2" name="Shape 28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0" name="Shape 290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7" name="Shape 297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6" name="Shape 30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4" name="Shape 154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6" name="Shape 31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5" name="Shape 325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2" name="Shape 33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1" name="Shape 341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8" name="Shape 348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6" name="Shape 35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3" name="Shape 36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9" name="Shape 369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9" name="Shape 169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4" name="Shape 184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6" name="Shape 19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2" name="Shape 20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0" name="Shape 210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7" name="Shape 217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0" name="Shape 230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ctrTitle"/>
          </p:nvPr>
        </p:nvSpPr>
        <p:spPr>
          <a:xfrm>
            <a:off x="866442" y="1447801"/>
            <a:ext cx="6620968" cy="332958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SzPts val="7200"/>
              <a:buFont typeface="Century Gothic"/>
              <a:buNone/>
              <a:defRPr b="0" i="0" sz="7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866442" y="4777380"/>
            <a:ext cx="662096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2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0" type="dt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1" type="ftr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7766431" y="295736"/>
            <a:ext cx="628813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fld id="{00000000-1234-1234-1234-123412341234}" type="slidenum">
              <a:rPr b="0" i="0" lang="en-US" sz="2801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noramic Picture with Caption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866443" y="4800587"/>
            <a:ext cx="662096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6" name="Shape 76"/>
          <p:cNvSpPr/>
          <p:nvPr>
            <p:ph idx="2" type="pic"/>
          </p:nvPr>
        </p:nvSpPr>
        <p:spPr>
          <a:xfrm>
            <a:off x="866442" y="685800"/>
            <a:ext cx="6620968" cy="3640666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866443" y="5367325"/>
            <a:ext cx="6620966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0" type="dt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1" type="ftr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0" name="Shape 80"/>
          <p:cNvSpPr txBox="1"/>
          <p:nvPr>
            <p:ph idx="12" type="sldNum"/>
          </p:nvPr>
        </p:nvSpPr>
        <p:spPr>
          <a:xfrm>
            <a:off x="7766431" y="295736"/>
            <a:ext cx="628813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fld id="{00000000-1234-1234-1234-123412341234}" type="slidenum">
              <a:rPr b="0" i="0" lang="en-US" sz="280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and Caption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866442" y="1447800"/>
            <a:ext cx="6620968" cy="19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SzPts val="4800"/>
              <a:buFont typeface="Century Gothic"/>
              <a:buNone/>
              <a:defRPr b="0" i="0" sz="48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866442" y="3657600"/>
            <a:ext cx="6620968" cy="23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10" type="dt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11" type="ftr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6" name="Shape 86"/>
          <p:cNvSpPr txBox="1"/>
          <p:nvPr>
            <p:ph idx="12" type="sldNum"/>
          </p:nvPr>
        </p:nvSpPr>
        <p:spPr>
          <a:xfrm>
            <a:off x="7766431" y="295736"/>
            <a:ext cx="628813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fld id="{00000000-1234-1234-1234-123412341234}" type="slidenum">
              <a:rPr b="0" i="0" lang="en-US" sz="280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Quote with Caption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1181409" y="1447800"/>
            <a:ext cx="6001049" cy="231764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SzPts val="4800"/>
              <a:buFont typeface="Century Gothic"/>
              <a:buNone/>
              <a:defRPr b="0" i="0" sz="48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1454530" y="3765449"/>
            <a:ext cx="5449871" cy="3421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small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0" name="Shape 90"/>
          <p:cNvSpPr txBox="1"/>
          <p:nvPr>
            <p:ph idx="2" type="body"/>
          </p:nvPr>
        </p:nvSpPr>
        <p:spPr>
          <a:xfrm>
            <a:off x="866442" y="4350657"/>
            <a:ext cx="6620968" cy="16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10" type="dt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2" name="Shape 92"/>
          <p:cNvSpPr txBox="1"/>
          <p:nvPr>
            <p:ph idx="11" type="ftr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3" name="Shape 93"/>
          <p:cNvSpPr txBox="1"/>
          <p:nvPr>
            <p:ph idx="12" type="sldNum"/>
          </p:nvPr>
        </p:nvSpPr>
        <p:spPr>
          <a:xfrm>
            <a:off x="7766431" y="295736"/>
            <a:ext cx="628813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fld id="{00000000-1234-1234-1234-123412341234}" type="slidenum">
              <a:rPr b="0" i="0" lang="en-US" sz="280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  <p:sp>
        <p:nvSpPr>
          <p:cNvPr id="94" name="Shape 94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rPr b="0" i="0" lang="en-US" sz="122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</a:p>
        </p:txBody>
      </p:sp>
      <p:sp>
        <p:nvSpPr>
          <p:cNvPr id="95" name="Shape 95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rPr b="0" i="0" lang="en-US" sz="122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Name Card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866441" y="3124201"/>
            <a:ext cx="6620969" cy="165318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SzPts val="4000"/>
              <a:buFont typeface="Century Gothic"/>
              <a:buNone/>
              <a:defRPr b="0" i="0" sz="40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866442" y="4777381"/>
            <a:ext cx="662096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2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9" name="Shape 99"/>
          <p:cNvSpPr txBox="1"/>
          <p:nvPr>
            <p:ph idx="10" type="dt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0" name="Shape 100"/>
          <p:cNvSpPr txBox="1"/>
          <p:nvPr>
            <p:ph idx="11" type="ftr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1" name="Shape 101"/>
          <p:cNvSpPr txBox="1"/>
          <p:nvPr>
            <p:ph idx="12" type="sldNum"/>
          </p:nvPr>
        </p:nvSpPr>
        <p:spPr>
          <a:xfrm>
            <a:off x="7766431" y="295736"/>
            <a:ext cx="628813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fld id="{00000000-1234-1234-1234-123412341234}" type="slidenum">
              <a:rPr b="0" i="0" lang="en-US" sz="280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3 Column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474834" y="1981200"/>
            <a:ext cx="221072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5" name="Shape 105"/>
          <p:cNvSpPr txBox="1"/>
          <p:nvPr>
            <p:ph idx="2" type="body"/>
          </p:nvPr>
        </p:nvSpPr>
        <p:spPr>
          <a:xfrm>
            <a:off x="489475" y="2667000"/>
            <a:ext cx="2196084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6" name="Shape 106"/>
          <p:cNvSpPr txBox="1"/>
          <p:nvPr>
            <p:ph idx="3" type="body"/>
          </p:nvPr>
        </p:nvSpPr>
        <p:spPr>
          <a:xfrm>
            <a:off x="2913504" y="1981200"/>
            <a:ext cx="2202754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7" name="Shape 107"/>
          <p:cNvSpPr txBox="1"/>
          <p:nvPr>
            <p:ph idx="4" type="body"/>
          </p:nvPr>
        </p:nvSpPr>
        <p:spPr>
          <a:xfrm>
            <a:off x="2905586" y="2667000"/>
            <a:ext cx="2210671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8" name="Shape 108"/>
          <p:cNvSpPr txBox="1"/>
          <p:nvPr>
            <p:ph idx="5" type="body"/>
          </p:nvPr>
        </p:nvSpPr>
        <p:spPr>
          <a:xfrm>
            <a:off x="5344917" y="1981200"/>
            <a:ext cx="219965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9" name="Shape 109"/>
          <p:cNvSpPr txBox="1"/>
          <p:nvPr>
            <p:ph idx="6" type="body"/>
          </p:nvPr>
        </p:nvSpPr>
        <p:spPr>
          <a:xfrm>
            <a:off x="5344917" y="2667000"/>
            <a:ext cx="2199658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cxnSp>
        <p:nvCxnSpPr>
          <p:cNvPr id="110" name="Shape 110"/>
          <p:cNvCxnSpPr/>
          <p:nvPr/>
        </p:nvCxnSpPr>
        <p:spPr>
          <a:xfrm>
            <a:off x="2795334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" name="Shape 111"/>
          <p:cNvCxnSpPr/>
          <p:nvPr/>
        </p:nvCxnSpPr>
        <p:spPr>
          <a:xfrm>
            <a:off x="5223030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" name="Shape 112"/>
          <p:cNvSpPr txBox="1"/>
          <p:nvPr>
            <p:ph idx="10" type="dt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3" name="Shape 113"/>
          <p:cNvSpPr txBox="1"/>
          <p:nvPr>
            <p:ph idx="11" type="ftr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4" name="Shape 114"/>
          <p:cNvSpPr txBox="1"/>
          <p:nvPr>
            <p:ph idx="12" type="sldNum"/>
          </p:nvPr>
        </p:nvSpPr>
        <p:spPr>
          <a:xfrm>
            <a:off x="7766431" y="295736"/>
            <a:ext cx="628813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fld id="{00000000-1234-1234-1234-123412341234}" type="slidenum">
              <a:rPr b="0" i="0" lang="en-US" sz="280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3 Picture Column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489475" y="4250949"/>
            <a:ext cx="2205612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8" name="Shape 118"/>
          <p:cNvSpPr/>
          <p:nvPr>
            <p:ph idx="2" type="pic"/>
          </p:nvPr>
        </p:nvSpPr>
        <p:spPr>
          <a:xfrm>
            <a:off x="489475" y="2209800"/>
            <a:ext cx="2205612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9" name="Shape 119"/>
          <p:cNvSpPr txBox="1"/>
          <p:nvPr>
            <p:ph idx="3" type="body"/>
          </p:nvPr>
        </p:nvSpPr>
        <p:spPr>
          <a:xfrm>
            <a:off x="489475" y="4827212"/>
            <a:ext cx="2205612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0" name="Shape 120"/>
          <p:cNvSpPr txBox="1"/>
          <p:nvPr>
            <p:ph idx="4" type="body"/>
          </p:nvPr>
        </p:nvSpPr>
        <p:spPr>
          <a:xfrm>
            <a:off x="2917792" y="4250949"/>
            <a:ext cx="2198466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1" name="Shape 121"/>
          <p:cNvSpPr/>
          <p:nvPr>
            <p:ph idx="5" type="pic"/>
          </p:nvPr>
        </p:nvSpPr>
        <p:spPr>
          <a:xfrm>
            <a:off x="2917791" y="2209800"/>
            <a:ext cx="2198466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2" name="Shape 122"/>
          <p:cNvSpPr txBox="1"/>
          <p:nvPr>
            <p:ph idx="6" type="body"/>
          </p:nvPr>
        </p:nvSpPr>
        <p:spPr>
          <a:xfrm>
            <a:off x="2916776" y="4827211"/>
            <a:ext cx="2201378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3" name="Shape 123"/>
          <p:cNvSpPr txBox="1"/>
          <p:nvPr>
            <p:ph idx="7" type="body"/>
          </p:nvPr>
        </p:nvSpPr>
        <p:spPr>
          <a:xfrm>
            <a:off x="5344917" y="4250949"/>
            <a:ext cx="219965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4" name="Shape 124"/>
          <p:cNvSpPr/>
          <p:nvPr>
            <p:ph idx="8" type="pic"/>
          </p:nvPr>
        </p:nvSpPr>
        <p:spPr>
          <a:xfrm>
            <a:off x="5344916" y="2209800"/>
            <a:ext cx="2199658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5" name="Shape 125"/>
          <p:cNvSpPr txBox="1"/>
          <p:nvPr>
            <p:ph idx="9" type="body"/>
          </p:nvPr>
        </p:nvSpPr>
        <p:spPr>
          <a:xfrm>
            <a:off x="5344824" y="4827209"/>
            <a:ext cx="2202571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cxnSp>
        <p:nvCxnSpPr>
          <p:cNvPr id="126" name="Shape 126"/>
          <p:cNvCxnSpPr/>
          <p:nvPr/>
        </p:nvCxnSpPr>
        <p:spPr>
          <a:xfrm>
            <a:off x="2795334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Shape 127"/>
          <p:cNvCxnSpPr/>
          <p:nvPr/>
        </p:nvCxnSpPr>
        <p:spPr>
          <a:xfrm>
            <a:off x="5223030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8" name="Shape 128"/>
          <p:cNvSpPr txBox="1"/>
          <p:nvPr>
            <p:ph idx="10" type="dt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9" name="Shape 129"/>
          <p:cNvSpPr txBox="1"/>
          <p:nvPr>
            <p:ph idx="11" type="ftr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0" name="Shape 130"/>
          <p:cNvSpPr txBox="1"/>
          <p:nvPr>
            <p:ph idx="12" type="sldNum"/>
          </p:nvPr>
        </p:nvSpPr>
        <p:spPr>
          <a:xfrm>
            <a:off x="7766431" y="295736"/>
            <a:ext cx="628813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fld id="{00000000-1234-1234-1234-123412341234}" type="slidenum">
              <a:rPr b="0" i="0" lang="en-US" sz="280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vertTx">
  <p:cSld name="Title and Vertical Tex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 rot="5400000">
            <a:off x="2085787" y="794839"/>
            <a:ext cx="4195481" cy="67116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413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9430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47319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57480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5747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5747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747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7479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7479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4" name="Shape 134"/>
          <p:cNvSpPr txBox="1"/>
          <p:nvPr>
            <p:ph idx="10" type="dt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5" name="Shape 135"/>
          <p:cNvSpPr txBox="1"/>
          <p:nvPr>
            <p:ph idx="11" type="ftr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6" name="Shape 136"/>
          <p:cNvSpPr txBox="1"/>
          <p:nvPr>
            <p:ph idx="12" type="sldNum"/>
          </p:nvPr>
        </p:nvSpPr>
        <p:spPr>
          <a:xfrm>
            <a:off x="7766431" y="295736"/>
            <a:ext cx="628813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fld id="{00000000-1234-1234-1234-123412341234}" type="slidenum">
              <a:rPr b="0" i="0" lang="en-US" sz="280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vertTitleAndTx">
  <p:cSld name="Vertical Title and 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 rot="5400000">
            <a:off x="3974116" y="2685880"/>
            <a:ext cx="5826125" cy="131479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9" name="Shape 139"/>
          <p:cNvSpPr txBox="1"/>
          <p:nvPr>
            <p:ph idx="1" type="body"/>
          </p:nvPr>
        </p:nvSpPr>
        <p:spPr>
          <a:xfrm rot="5400000">
            <a:off x="532314" y="730366"/>
            <a:ext cx="5483134" cy="55688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413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9430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47319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57480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5747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5747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747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7479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7479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0" name="Shape 140"/>
          <p:cNvSpPr txBox="1"/>
          <p:nvPr>
            <p:ph idx="10" type="dt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1" name="Shape 141"/>
          <p:cNvSpPr txBox="1"/>
          <p:nvPr>
            <p:ph idx="11" type="ftr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2" name="Shape 142"/>
          <p:cNvSpPr txBox="1"/>
          <p:nvPr>
            <p:ph idx="12" type="sldNum"/>
          </p:nvPr>
        </p:nvSpPr>
        <p:spPr>
          <a:xfrm>
            <a:off x="7766431" y="295736"/>
            <a:ext cx="628813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fld id="{00000000-1234-1234-1234-123412341234}" type="slidenum">
              <a:rPr b="0" i="0" lang="en-US" sz="280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">
  <p:cSld name="Title and Conten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413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9430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47319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57480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5747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5747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747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7479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7479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0" type="dt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1" type="ftr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7766431" y="295736"/>
            <a:ext cx="628813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fld id="{00000000-1234-1234-1234-123412341234}" type="slidenum">
              <a:rPr b="0" i="0" lang="en-US" sz="280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0" type="dt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11" type="ftr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7766431" y="295736"/>
            <a:ext cx="628813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fld id="{00000000-1234-1234-1234-123412341234}" type="slidenum">
              <a:rPr b="0" i="0" lang="en-US" sz="280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>
            <p:ph type="title"/>
          </p:nvPr>
        </p:nvSpPr>
        <p:spPr>
          <a:xfrm>
            <a:off x="866443" y="2861734"/>
            <a:ext cx="6620967" cy="191564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SzPts val="4000"/>
              <a:buFont typeface="Century Gothic"/>
              <a:buNone/>
              <a:defRPr b="0" i="0" sz="40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866442" y="4777381"/>
            <a:ext cx="662096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2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0" type="dt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1" type="ftr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7766431" y="295736"/>
            <a:ext cx="628813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fld id="{00000000-1234-1234-1234-123412341234}" type="slidenum">
              <a:rPr b="0" i="0" lang="en-US" sz="280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">
  <p:cSld name="Two Conten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/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827700" y="2060576"/>
            <a:ext cx="3298113" cy="41957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241975" y="2056093"/>
            <a:ext cx="3298115" cy="42002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0" type="dt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1" type="ftr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7766431" y="295736"/>
            <a:ext cx="628813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fld id="{00000000-1234-1234-1234-123412341234}" type="slidenum">
              <a:rPr b="0" i="0" lang="en-US" sz="280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TxTwoObj">
  <p:cSld name="Comparison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/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body"/>
          </p:nvPr>
        </p:nvSpPr>
        <p:spPr>
          <a:xfrm>
            <a:off x="827700" y="1905000"/>
            <a:ext cx="3298112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827700" y="2514600"/>
            <a:ext cx="3298113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3" type="body"/>
          </p:nvPr>
        </p:nvSpPr>
        <p:spPr>
          <a:xfrm>
            <a:off x="4241976" y="1905000"/>
            <a:ext cx="3298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4" type="body"/>
          </p:nvPr>
        </p:nvSpPr>
        <p:spPr>
          <a:xfrm>
            <a:off x="4241976" y="2514600"/>
            <a:ext cx="3298113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0" type="dt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1" type="ftr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7766431" y="295736"/>
            <a:ext cx="628813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fld id="{00000000-1234-1234-1234-123412341234}" type="slidenum">
              <a:rPr b="0" i="0" lang="en-US" sz="280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idx="10" type="dt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1" type="ftr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7766431" y="295736"/>
            <a:ext cx="628813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fld id="{00000000-1234-1234-1234-123412341234}" type="slidenum">
              <a:rPr b="0" i="0" lang="en-US" sz="280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Tx">
  <p:cSld name="Content with Caption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866441" y="1447800"/>
            <a:ext cx="2551462" cy="144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3589397" y="1447800"/>
            <a:ext cx="3898013" cy="45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-2413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9430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47319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57480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5747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5747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747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7479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7479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2" type="body"/>
          </p:nvPr>
        </p:nvSpPr>
        <p:spPr>
          <a:xfrm>
            <a:off x="866441" y="3129281"/>
            <a:ext cx="2551462" cy="2895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0" type="dt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1" type="ftr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2" type="sldNum"/>
          </p:nvPr>
        </p:nvSpPr>
        <p:spPr>
          <a:xfrm>
            <a:off x="7766431" y="295736"/>
            <a:ext cx="628813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fld id="{00000000-1234-1234-1234-123412341234}" type="slidenum">
              <a:rPr b="0" i="0" lang="en-US" sz="280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picTx">
  <p:cSld name="Picture with Caption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865656" y="1854192"/>
            <a:ext cx="3820674" cy="157480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SzPts val="3600"/>
              <a:buFont typeface="Century Gothic"/>
              <a:buNone/>
              <a:defRPr b="0" i="0" sz="36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9" name="Shape 69"/>
          <p:cNvSpPr/>
          <p:nvPr>
            <p:ph idx="2" type="pic"/>
          </p:nvPr>
        </p:nvSpPr>
        <p:spPr>
          <a:xfrm>
            <a:off x="5213517" y="1143000"/>
            <a:ext cx="2400925" cy="4572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866441" y="3657600"/>
            <a:ext cx="3814728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0" type="dt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1" type="ftr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7766431" y="295736"/>
            <a:ext cx="628813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fld id="{00000000-1234-1234-1234-123412341234}" type="slidenum">
              <a:rPr b="0" i="0" lang="en-US" sz="280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>
            <a:gsLst>
              <a:gs pos="0">
                <a:srgbClr val="78C4F1">
                  <a:alpha val="6666"/>
                </a:srgbClr>
              </a:gs>
              <a:gs pos="36000">
                <a:srgbClr val="78C4F1">
                  <a:alpha val="5882"/>
                </a:srgbClr>
              </a:gs>
              <a:gs pos="69000">
                <a:srgbClr val="78C4F1">
                  <a:alpha val="0"/>
                </a:srgbClr>
              </a:gs>
              <a:gs pos="100000">
                <a:srgbClr val="78C4F1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" name="Shape 7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>
            <a:gsLst>
              <a:gs pos="0">
                <a:srgbClr val="78C4F1">
                  <a:alpha val="13725"/>
                </a:srgbClr>
              </a:gs>
              <a:gs pos="36000">
                <a:srgbClr val="78C4F1">
                  <a:alpha val="6666"/>
                </a:srgbClr>
              </a:gs>
              <a:gs pos="73000">
                <a:srgbClr val="78C4F1">
                  <a:alpha val="0"/>
                </a:srgbClr>
              </a:gs>
              <a:gs pos="100000">
                <a:srgbClr val="78C4F1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" name="Shape 8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>
            <a:gsLst>
              <a:gs pos="0">
                <a:srgbClr val="78C4F1">
                  <a:alpha val="13725"/>
                </a:srgbClr>
              </a:gs>
              <a:gs pos="36000">
                <a:srgbClr val="78C4F1">
                  <a:alpha val="6666"/>
                </a:srgbClr>
              </a:gs>
              <a:gs pos="66000">
                <a:srgbClr val="78C4F1">
                  <a:alpha val="0"/>
                </a:srgbClr>
              </a:gs>
              <a:gs pos="100000">
                <a:srgbClr val="78C4F1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" name="Shape 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>
            <a:gsLst>
              <a:gs pos="0">
                <a:srgbClr val="78C4F1">
                  <a:alpha val="10980"/>
                </a:srgbClr>
              </a:gs>
              <a:gs pos="36000">
                <a:srgbClr val="78C4F1">
                  <a:alpha val="9803"/>
                </a:srgbClr>
              </a:gs>
              <a:gs pos="75000">
                <a:srgbClr val="78C4F1">
                  <a:alpha val="0"/>
                </a:srgbClr>
              </a:gs>
              <a:gs pos="100000">
                <a:srgbClr val="78C4F1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" name="Shape 1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>
            <a:gsLst>
              <a:gs pos="0">
                <a:srgbClr val="78C4F1">
                  <a:alpha val="7843"/>
                </a:srgbClr>
              </a:gs>
              <a:gs pos="36000">
                <a:srgbClr val="78C4F1">
                  <a:alpha val="7843"/>
                </a:srgbClr>
              </a:gs>
              <a:gs pos="72000">
                <a:srgbClr val="78C4F1">
                  <a:alpha val="0"/>
                </a:srgbClr>
              </a:gs>
              <a:gs pos="100000">
                <a:srgbClr val="78C4F1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body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413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9430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47319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57480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5747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5747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747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7479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7479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0" type="dt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1" type="ftr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7766431" y="295736"/>
            <a:ext cx="628813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fld id="{00000000-1234-1234-1234-123412341234}" type="slidenum">
              <a:rPr b="0" i="0" lang="en-US" sz="2801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3.png"/><Relationship Id="rId4" Type="http://schemas.openxmlformats.org/officeDocument/2006/relationships/image" Target="../media/image9.png"/><Relationship Id="rId5" Type="http://schemas.openxmlformats.org/officeDocument/2006/relationships/image" Target="../media/image2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5.png"/><Relationship Id="rId4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2.png"/><Relationship Id="rId4" Type="http://schemas.openxmlformats.org/officeDocument/2006/relationships/image" Target="../media/image3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8.png"/><Relationship Id="rId4" Type="http://schemas.openxmlformats.org/officeDocument/2006/relationships/image" Target="../media/image2.png"/><Relationship Id="rId5" Type="http://schemas.openxmlformats.org/officeDocument/2006/relationships/image" Target="../media/image3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6.jpg"/><Relationship Id="rId5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4.png"/><Relationship Id="rId4" Type="http://schemas.openxmlformats.org/officeDocument/2006/relationships/image" Target="../media/image39.png"/><Relationship Id="rId5" Type="http://schemas.openxmlformats.org/officeDocument/2006/relationships/image" Target="../media/image3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8.png"/><Relationship Id="rId4" Type="http://schemas.openxmlformats.org/officeDocument/2006/relationships/image" Target="../media/image42.png"/><Relationship Id="rId5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0.png"/><Relationship Id="rId4" Type="http://schemas.openxmlformats.org/officeDocument/2006/relationships/image" Target="../media/image4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Relationship Id="rId9" Type="http://schemas.openxmlformats.org/officeDocument/2006/relationships/image" Target="../media/image16.png"/><Relationship Id="rId5" Type="http://schemas.openxmlformats.org/officeDocument/2006/relationships/image" Target="../media/image15.png"/><Relationship Id="rId6" Type="http://schemas.openxmlformats.org/officeDocument/2006/relationships/image" Target="../media/image14.png"/><Relationship Id="rId7" Type="http://schemas.openxmlformats.org/officeDocument/2006/relationships/image" Target="../media/image29.png"/><Relationship Id="rId8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ctrTitle"/>
          </p:nvPr>
        </p:nvSpPr>
        <p:spPr>
          <a:xfrm>
            <a:off x="866442" y="381001"/>
            <a:ext cx="6620968" cy="439638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-342900" lvl="0" marL="0" marR="0" rtl="0" algn="l">
              <a:spcBef>
                <a:spcPts val="0"/>
              </a:spcBef>
              <a:buClr>
                <a:schemeClr val="lt2"/>
              </a:buClr>
              <a:buSzPts val="5400"/>
              <a:buFont typeface="Century Gothic"/>
              <a:buNone/>
            </a:pPr>
            <a:r>
              <a:rPr b="0" i="0" lang="en-US" sz="54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Life Management Mobile App 2.0</a:t>
            </a:r>
          </a:p>
        </p:txBody>
      </p:sp>
      <p:sp>
        <p:nvSpPr>
          <p:cNvPr id="148" name="Shape 148"/>
          <p:cNvSpPr txBox="1"/>
          <p:nvPr>
            <p:ph idx="1" type="subTitle"/>
          </p:nvPr>
        </p:nvSpPr>
        <p:spPr>
          <a:xfrm>
            <a:off x="866442" y="4777380"/>
            <a:ext cx="2562558" cy="13948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rPr b="1" i="0" lang="en-US" sz="2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TEAM MEMBERS:</a:t>
            </a:r>
          </a:p>
          <a:p>
            <a:pPr indent="-10160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rPr b="1" i="0" lang="en-US" sz="2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PRODUCT OWNER:</a:t>
            </a:r>
          </a:p>
          <a:p>
            <a:pPr indent="-10160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rPr b="1" i="0" lang="en-US" sz="2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INSTRUCTOR: </a:t>
            </a:r>
          </a:p>
        </p:txBody>
      </p:sp>
      <p:sp>
        <p:nvSpPr>
          <p:cNvPr id="149" name="Shape 149"/>
          <p:cNvSpPr txBox="1"/>
          <p:nvPr/>
        </p:nvSpPr>
        <p:spPr>
          <a:xfrm>
            <a:off x="3048000" y="4801887"/>
            <a:ext cx="596818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Lazaro Fernandez, Natalia Filippova, Eric Rado</a:t>
            </a:r>
          </a:p>
        </p:txBody>
      </p:sp>
      <p:sp>
        <p:nvSpPr>
          <p:cNvPr id="150" name="Shape 150"/>
          <p:cNvSpPr txBox="1"/>
          <p:nvPr/>
        </p:nvSpPr>
        <p:spPr>
          <a:xfrm>
            <a:off x="3221294" y="5220343"/>
            <a:ext cx="596818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rPr b="1"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Ranjeet Deshmukh</a:t>
            </a:r>
          </a:p>
        </p:txBody>
      </p:sp>
      <p:sp>
        <p:nvSpPr>
          <p:cNvPr id="151" name="Shape 151"/>
          <p:cNvSpPr txBox="1"/>
          <p:nvPr/>
        </p:nvSpPr>
        <p:spPr>
          <a:xfrm>
            <a:off x="3175819" y="5638799"/>
            <a:ext cx="596818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b="1"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Masoud Sadjadi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 Story 1 Description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482252" y="1446427"/>
            <a:ext cx="8278290" cy="4800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0" name="Shape 2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2252" y="2514600"/>
            <a:ext cx="5326842" cy="2209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Shape 2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23787" y="1198617"/>
            <a:ext cx="2595804" cy="529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 Story 1 Implementation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x="482252" y="1446427"/>
            <a:ext cx="8278290" cy="4800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8" name="Shape 2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2318787"/>
            <a:ext cx="5883150" cy="30558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 Story 2 Description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482252" y="1446427"/>
            <a:ext cx="8278290" cy="4800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55" name="Shape 2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9174" y="1828800"/>
            <a:ext cx="3497354" cy="27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Shape 2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69206" y="1213627"/>
            <a:ext cx="2636826" cy="5339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Shape 25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36730" y="1194059"/>
            <a:ext cx="2667000" cy="5373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 Story 2 Implementation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263" name="Shape 263"/>
          <p:cNvSpPr txBox="1"/>
          <p:nvPr>
            <p:ph idx="1" type="body"/>
          </p:nvPr>
        </p:nvSpPr>
        <p:spPr>
          <a:xfrm>
            <a:off x="482252" y="1446427"/>
            <a:ext cx="8278290" cy="4800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64" name="Shape 2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209800"/>
            <a:ext cx="8760542" cy="3765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 Story 3 Description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482252" y="1446427"/>
            <a:ext cx="8278290" cy="4800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71" name="Shape 2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2286000"/>
            <a:ext cx="5403048" cy="2804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Shape 27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19800" y="1176943"/>
            <a:ext cx="2636826" cy="5339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 Story 3 Implementation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278" name="Shape 278"/>
          <p:cNvSpPr txBox="1"/>
          <p:nvPr>
            <p:ph idx="1" type="body"/>
          </p:nvPr>
        </p:nvSpPr>
        <p:spPr>
          <a:xfrm>
            <a:off x="482252" y="1446427"/>
            <a:ext cx="8278290" cy="4800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79" name="Shape 2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41719" y="1759831"/>
            <a:ext cx="5959356" cy="44885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 Story 4 Description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285" name="Shape 285"/>
          <p:cNvSpPr txBox="1"/>
          <p:nvPr>
            <p:ph idx="1" type="body"/>
          </p:nvPr>
        </p:nvSpPr>
        <p:spPr>
          <a:xfrm>
            <a:off x="482252" y="1446427"/>
            <a:ext cx="8278290" cy="4800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86" name="Shape 2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1790" y="2362200"/>
            <a:ext cx="5456393" cy="27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Shape 28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38645" y="1194036"/>
            <a:ext cx="2593745" cy="530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 Story 4 Implementation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293" name="Shape 293"/>
          <p:cNvSpPr txBox="1"/>
          <p:nvPr>
            <p:ph idx="1" type="body"/>
          </p:nvPr>
        </p:nvSpPr>
        <p:spPr>
          <a:xfrm>
            <a:off x="482252" y="1446427"/>
            <a:ext cx="8278290" cy="4800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94" name="Shape 29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5437" y="1788583"/>
            <a:ext cx="6911919" cy="4458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 Story 5 Description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300" name="Shape 300"/>
          <p:cNvSpPr txBox="1"/>
          <p:nvPr>
            <p:ph idx="1" type="body"/>
          </p:nvPr>
        </p:nvSpPr>
        <p:spPr>
          <a:xfrm>
            <a:off x="482252" y="1446427"/>
            <a:ext cx="8278290" cy="4800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1" name="Shape 3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450" y="2438400"/>
            <a:ext cx="3855568" cy="1930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Shape 30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92018" y="1143000"/>
            <a:ext cx="2603509" cy="53053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Shape 30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95527" y="1143000"/>
            <a:ext cx="2603509" cy="530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 Story 5 Implementation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309" name="Shape 309"/>
          <p:cNvSpPr txBox="1"/>
          <p:nvPr>
            <p:ph idx="1" type="body"/>
          </p:nvPr>
        </p:nvSpPr>
        <p:spPr>
          <a:xfrm>
            <a:off x="482252" y="1143001"/>
            <a:ext cx="8278290" cy="51040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10" name="Shape 3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84479" y="1242225"/>
            <a:ext cx="6873836" cy="5022015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Shape 311"/>
          <p:cNvSpPr/>
          <p:nvPr/>
        </p:nvSpPr>
        <p:spPr>
          <a:xfrm>
            <a:off x="2438400" y="1339645"/>
            <a:ext cx="1752600" cy="412955"/>
          </a:xfrm>
          <a:prstGeom prst="rect">
            <a:avLst/>
          </a:prstGeom>
          <a:solidFill>
            <a:schemeClr val="lt1"/>
          </a:solidFill>
          <a:ln cap="rnd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rPr lang="en-US"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MainGiveBackActivity</a:t>
            </a:r>
          </a:p>
        </p:txBody>
      </p:sp>
      <p:sp>
        <p:nvSpPr>
          <p:cNvPr id="312" name="Shape 312"/>
          <p:cNvSpPr/>
          <p:nvPr/>
        </p:nvSpPr>
        <p:spPr>
          <a:xfrm>
            <a:off x="4419600" y="1339645"/>
            <a:ext cx="1752600" cy="412955"/>
          </a:xfrm>
          <a:prstGeom prst="rect">
            <a:avLst/>
          </a:prstGeom>
          <a:solidFill>
            <a:schemeClr val="lt1"/>
          </a:solidFill>
          <a:ln cap="rnd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rPr lang="en-US"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CoverFlowAdapter</a:t>
            </a:r>
          </a:p>
        </p:txBody>
      </p:sp>
      <p:sp>
        <p:nvSpPr>
          <p:cNvPr id="313" name="Shape 313"/>
          <p:cNvSpPr/>
          <p:nvPr/>
        </p:nvSpPr>
        <p:spPr>
          <a:xfrm>
            <a:off x="6305715" y="1339645"/>
            <a:ext cx="1752600" cy="412955"/>
          </a:xfrm>
          <a:prstGeom prst="rect">
            <a:avLst/>
          </a:prstGeom>
          <a:solidFill>
            <a:schemeClr val="lt1"/>
          </a:solidFill>
          <a:ln cap="rnd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rPr lang="en-US"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GiveBack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PROBLEM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157" name="Shape 157"/>
          <p:cNvSpPr/>
          <p:nvPr/>
        </p:nvSpPr>
        <p:spPr>
          <a:xfrm>
            <a:off x="685800" y="3048000"/>
            <a:ext cx="2286000" cy="3124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rnd" cmpd="sng" w="19050">
            <a:solidFill>
              <a:srgbClr val="7D9A25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8" name="Shape 158"/>
          <p:cNvSpPr txBox="1"/>
          <p:nvPr/>
        </p:nvSpPr>
        <p:spPr>
          <a:xfrm>
            <a:off x="762000" y="3200400"/>
            <a:ext cx="2133600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rPr b="1"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Distractions from things that make you happy </a:t>
            </a:r>
          </a:p>
        </p:txBody>
      </p:sp>
      <p:sp>
        <p:nvSpPr>
          <p:cNvPr id="159" name="Shape 159"/>
          <p:cNvSpPr/>
          <p:nvPr/>
        </p:nvSpPr>
        <p:spPr>
          <a:xfrm>
            <a:off x="3429000" y="3048000"/>
            <a:ext cx="2286000" cy="3124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rnd" cmpd="sng" w="19050">
            <a:solidFill>
              <a:srgbClr val="7D9A25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0" name="Shape 160"/>
          <p:cNvSpPr/>
          <p:nvPr/>
        </p:nvSpPr>
        <p:spPr>
          <a:xfrm>
            <a:off x="6248400" y="3048000"/>
            <a:ext cx="2286000" cy="3124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rnd" cmpd="sng" w="19050">
            <a:solidFill>
              <a:srgbClr val="7D9A25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1" name="Shape 161"/>
          <p:cNvSpPr txBox="1"/>
          <p:nvPr/>
        </p:nvSpPr>
        <p:spPr>
          <a:xfrm>
            <a:off x="6407191" y="3200400"/>
            <a:ext cx="1898609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rPr b="1"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Need to find happiness and meaning in life</a:t>
            </a:r>
          </a:p>
        </p:txBody>
      </p:sp>
      <p:sp>
        <p:nvSpPr>
          <p:cNvPr id="162" name="Shape 162"/>
          <p:cNvSpPr txBox="1"/>
          <p:nvPr/>
        </p:nvSpPr>
        <p:spPr>
          <a:xfrm>
            <a:off x="3584595" y="3200400"/>
            <a:ext cx="1974809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rPr b="1"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Feel unsatisfied and empty deep inside</a:t>
            </a:r>
          </a:p>
        </p:txBody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482252" y="1219201"/>
            <a:ext cx="8278290" cy="50278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Many people feel lack of purpose, fulfillment and contentment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People spend time on things that do not really matter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There is a need to help people find happiness and meaning in life</a:t>
            </a:r>
          </a:p>
          <a:p>
            <a:pPr indent="-10160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64" name="Shape 1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41130" y="4190998"/>
            <a:ext cx="1898609" cy="1777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9495" y="4190998"/>
            <a:ext cx="1898609" cy="17771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Shape 16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42095" y="4190998"/>
            <a:ext cx="1898609" cy="17771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 Story 6 Description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319" name="Shape 319"/>
          <p:cNvSpPr txBox="1"/>
          <p:nvPr>
            <p:ph idx="1" type="body"/>
          </p:nvPr>
        </p:nvSpPr>
        <p:spPr>
          <a:xfrm>
            <a:off x="482252" y="1446427"/>
            <a:ext cx="8278290" cy="4800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20" name="Shape 3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0" y="2424093"/>
            <a:ext cx="3723113" cy="2528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Shape 3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31638" y="1143000"/>
            <a:ext cx="2623255" cy="530538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Shape 3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54893" y="1143001"/>
            <a:ext cx="2619943" cy="53053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 txBox="1"/>
          <p:nvPr>
            <p:ph type="title"/>
          </p:nvPr>
        </p:nvSpPr>
        <p:spPr>
          <a:xfrm>
            <a:off x="484710" y="0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 Story 6 Implementation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328" name="Shape 328"/>
          <p:cNvSpPr txBox="1"/>
          <p:nvPr>
            <p:ph idx="1" type="body"/>
          </p:nvPr>
        </p:nvSpPr>
        <p:spPr>
          <a:xfrm>
            <a:off x="482252" y="1446427"/>
            <a:ext cx="8278290" cy="4800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29" name="Shape 3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5801" y="990600"/>
            <a:ext cx="7010400" cy="5791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 Story 7 Description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335" name="Shape 335"/>
          <p:cNvSpPr txBox="1"/>
          <p:nvPr>
            <p:ph idx="1" type="body"/>
          </p:nvPr>
        </p:nvSpPr>
        <p:spPr>
          <a:xfrm>
            <a:off x="482252" y="1446427"/>
            <a:ext cx="8278290" cy="4800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36" name="Shape 3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0" y="2590800"/>
            <a:ext cx="3757409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Shape 3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61284" y="1215309"/>
            <a:ext cx="2608150" cy="527498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Shape 33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69434" y="1215309"/>
            <a:ext cx="2598366" cy="5261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 Story 7 Implementation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344" name="Shape 344"/>
          <p:cNvSpPr txBox="1"/>
          <p:nvPr>
            <p:ph idx="1" type="body"/>
          </p:nvPr>
        </p:nvSpPr>
        <p:spPr>
          <a:xfrm>
            <a:off x="482252" y="1446427"/>
            <a:ext cx="8278290" cy="4800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45" name="Shape 3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8772" y="1981200"/>
            <a:ext cx="6805250" cy="39703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 Story 8 Description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351" name="Shape 351"/>
          <p:cNvSpPr txBox="1"/>
          <p:nvPr>
            <p:ph idx="1" type="body"/>
          </p:nvPr>
        </p:nvSpPr>
        <p:spPr>
          <a:xfrm>
            <a:off x="482252" y="1446427"/>
            <a:ext cx="8278290" cy="4800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52" name="Shape 3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2209800"/>
            <a:ext cx="5395428" cy="2804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Shape 3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41739" y="1170800"/>
            <a:ext cx="2636286" cy="5351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 Story 8 Implementation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359" name="Shape 359"/>
          <p:cNvSpPr txBox="1"/>
          <p:nvPr>
            <p:ph idx="1" type="body"/>
          </p:nvPr>
        </p:nvSpPr>
        <p:spPr>
          <a:xfrm>
            <a:off x="482252" y="1446427"/>
            <a:ext cx="8278290" cy="4800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60" name="Shape 3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9390" y="1981200"/>
            <a:ext cx="5464013" cy="40313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Verification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366" name="Shape 366"/>
          <p:cNvSpPr txBox="1"/>
          <p:nvPr>
            <p:ph idx="1" type="body"/>
          </p:nvPr>
        </p:nvSpPr>
        <p:spPr>
          <a:xfrm>
            <a:off x="482252" y="1446427"/>
            <a:ext cx="8278290" cy="4800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Unit testing was performed for each user stories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Integration testing was performed throughout application development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Usability testing were performed by letting friends use the application and getting their feedback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Product owner validated the system during our bi-weekly meetings where we demo the application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Shape 371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	Summary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372" name="Shape 372"/>
          <p:cNvSpPr txBox="1"/>
          <p:nvPr>
            <p:ph idx="1" type="body"/>
          </p:nvPr>
        </p:nvSpPr>
        <p:spPr>
          <a:xfrm>
            <a:off x="482252" y="1446427"/>
            <a:ext cx="8278290" cy="4800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Life Management Mobile App helps users find happiness and purpose in life in a fun and engaging way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Users can update, visualize and assess their progress to make necessary adjustments in their life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Users can communicate with life coaches for support and guidance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101600" lvl="0" mar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</a:t>
            </a:r>
          </a:p>
          <a:p>
            <a:pPr indent="-101600" lvl="0" mar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rPr b="1" i="0" lang="en-US" sz="2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 YOU FOR YOUR ATTENTION!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SOLUTION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172" name="Shape 172"/>
          <p:cNvSpPr/>
          <p:nvPr/>
        </p:nvSpPr>
        <p:spPr>
          <a:xfrm>
            <a:off x="685800" y="3048000"/>
            <a:ext cx="2286000" cy="3124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rnd" cmpd="sng" w="19050">
            <a:solidFill>
              <a:srgbClr val="7D9A25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3" name="Shape 173"/>
          <p:cNvSpPr txBox="1"/>
          <p:nvPr/>
        </p:nvSpPr>
        <p:spPr>
          <a:xfrm>
            <a:off x="884410" y="3200400"/>
            <a:ext cx="189860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rPr b="1"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Find JOY in what you do</a:t>
            </a:r>
          </a:p>
        </p:txBody>
      </p:sp>
      <p:sp>
        <p:nvSpPr>
          <p:cNvPr id="174" name="Shape 174"/>
          <p:cNvSpPr/>
          <p:nvPr/>
        </p:nvSpPr>
        <p:spPr>
          <a:xfrm>
            <a:off x="3429000" y="3048000"/>
            <a:ext cx="2286000" cy="3124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rnd" cmpd="sng" w="19050">
            <a:solidFill>
              <a:srgbClr val="7D9A25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6248400" y="3048000"/>
            <a:ext cx="2286000" cy="3124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rnd" cmpd="sng" w="19050">
            <a:solidFill>
              <a:srgbClr val="7D9A25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76" name="Shape 1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42095" y="4190999"/>
            <a:ext cx="1898609" cy="1777181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Shape 177"/>
          <p:cNvSpPr txBox="1"/>
          <p:nvPr/>
        </p:nvSpPr>
        <p:spPr>
          <a:xfrm>
            <a:off x="6407191" y="3200400"/>
            <a:ext cx="1898609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rPr b="1"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Find a way to GIVE BACK to others</a:t>
            </a:r>
          </a:p>
        </p:txBody>
      </p:sp>
      <p:pic>
        <p:nvPicPr>
          <p:cNvPr id="178" name="Shape 17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84410" y="4193785"/>
            <a:ext cx="1898609" cy="1782407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Shape 179"/>
          <p:cNvSpPr txBox="1"/>
          <p:nvPr/>
        </p:nvSpPr>
        <p:spPr>
          <a:xfrm>
            <a:off x="3584595" y="3200400"/>
            <a:ext cx="1974809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rPr b="1"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Do things you  are PASSIONATE about</a:t>
            </a:r>
          </a:p>
        </p:txBody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482252" y="1446427"/>
            <a:ext cx="8278290" cy="4800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Help people progressively discover and build a better version of themselves through: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81" name="Shape 18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617778" y="4190999"/>
            <a:ext cx="1908441" cy="1762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Life Management Mobile App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187" name="Shape 187"/>
          <p:cNvSpPr txBox="1"/>
          <p:nvPr/>
        </p:nvSpPr>
        <p:spPr>
          <a:xfrm>
            <a:off x="533400" y="6031468"/>
            <a:ext cx="229602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rPr b="1"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Activities Selection</a:t>
            </a:r>
          </a:p>
        </p:txBody>
      </p:sp>
      <p:sp>
        <p:nvSpPr>
          <p:cNvPr id="188" name="Shape 188"/>
          <p:cNvSpPr txBox="1"/>
          <p:nvPr/>
        </p:nvSpPr>
        <p:spPr>
          <a:xfrm>
            <a:off x="6400800" y="6031468"/>
            <a:ext cx="189860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rPr b="1"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Coach Support</a:t>
            </a:r>
          </a:p>
        </p:txBody>
      </p:sp>
      <p:sp>
        <p:nvSpPr>
          <p:cNvPr id="189" name="Shape 189"/>
          <p:cNvSpPr txBox="1"/>
          <p:nvPr/>
        </p:nvSpPr>
        <p:spPr>
          <a:xfrm>
            <a:off x="3816391" y="6031468"/>
            <a:ext cx="197480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rPr b="1"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Dashboard</a:t>
            </a:r>
          </a:p>
        </p:txBody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482252" y="1219201"/>
            <a:ext cx="8278290" cy="50278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Helps people to stay focused on activities that help find a sense of joy, passion and contribution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91" name="Shape 1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4306" y="2057401"/>
            <a:ext cx="1981859" cy="403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Shape 19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42805" y="2069755"/>
            <a:ext cx="1988269" cy="40262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Shape 19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55774" y="2057400"/>
            <a:ext cx="1994371" cy="403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type="title"/>
          </p:nvPr>
        </p:nvSpPr>
        <p:spPr>
          <a:xfrm>
            <a:off x="457200" y="0"/>
            <a:ext cx="7055380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Requirements: Use Case Diagram</a:t>
            </a:r>
          </a:p>
        </p:txBody>
      </p:sp>
      <p:pic>
        <p:nvPicPr>
          <p:cNvPr id="199" name="Shape 19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6400" y="609600"/>
            <a:ext cx="5562601" cy="594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System Design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482252" y="1446427"/>
            <a:ext cx="8278290" cy="4800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system was developed using Model-View-Controller (MVC) architectural pattern: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06" name="Shape 20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2252" y="2311836"/>
            <a:ext cx="4333875" cy="401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Shape 20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53000" y="2640448"/>
            <a:ext cx="4029075" cy="33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type="title"/>
          </p:nvPr>
        </p:nvSpPr>
        <p:spPr>
          <a:xfrm>
            <a:off x="482252" y="0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 Diagram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482252" y="532007"/>
            <a:ext cx="8278290" cy="63259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14" name="Shape 2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15229" y="532007"/>
            <a:ext cx="5823771" cy="6325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Implementation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152400" y="1446427"/>
            <a:ext cx="8608142" cy="53353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Application was developed using Android Studio 2.3.3 IDE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Java as programming language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Android SDK tools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XML for defining User Interface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Firebase Realtime Database for data storage and synchronization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Agile project management using Mingle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 for source control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21" name="Shape 2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7650" y="6008760"/>
            <a:ext cx="1485900" cy="626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Shape 2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600" y="4962832"/>
            <a:ext cx="76200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Shape 2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752600" y="4848532"/>
            <a:ext cx="990600" cy="99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Shape 2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489015" y="5909019"/>
            <a:ext cx="1506179" cy="771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Shape 22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895600" y="5268558"/>
            <a:ext cx="1681185" cy="505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Shape 22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895685" y="5268558"/>
            <a:ext cx="971715" cy="4155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Shape 22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608740" y="6008760"/>
            <a:ext cx="1062015" cy="3621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/>
          <p:nvPr>
            <p:ph type="title"/>
          </p:nvPr>
        </p:nvSpPr>
        <p:spPr>
          <a:xfrm>
            <a:off x="484710" y="452718"/>
            <a:ext cx="7055380" cy="9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03200" lvl="0" marL="0" marR="0" rtl="0" algn="l">
              <a:spcBef>
                <a:spcPts val="0"/>
              </a:spcBef>
              <a:buClr>
                <a:schemeClr val="lt2"/>
              </a:buClr>
              <a:buSzPts val="3200"/>
              <a:buFont typeface="Century Gothic"/>
              <a:buNone/>
            </a:pPr>
            <a: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 Stories</a:t>
            </a: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b="1" i="0" lang="en-US" sz="3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482252" y="1446427"/>
            <a:ext cx="8278290" cy="4800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View joy, passion, contribution introduction page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View user’s dashboard 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Visualize user’s progress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Start new cycle from user’s dashboard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Select activities that bring sense of contribution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Set up new sprint and save settings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Select and communicate with coaches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b="1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Safely sign out of the application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